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57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0" d="100"/>
          <a:sy n="60" d="100"/>
        </p:scale>
        <p:origin x="-49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815A9-DC7A-4FDD-A4E1-5D4D23E462C9}" type="datetimeFigureOut">
              <a:rPr lang="ru-RU" smtClean="0"/>
              <a:t>26.08.2020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326C3-706E-4642-BE13-F8C23F35D34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815A9-DC7A-4FDD-A4E1-5D4D23E462C9}" type="datetimeFigureOut">
              <a:rPr lang="ru-RU" smtClean="0"/>
              <a:t>26.08.2020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326C3-706E-4642-BE13-F8C23F35D34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815A9-DC7A-4FDD-A4E1-5D4D23E462C9}" type="datetimeFigureOut">
              <a:rPr lang="ru-RU" smtClean="0"/>
              <a:t>26.08.2020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326C3-706E-4642-BE13-F8C23F35D34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815A9-DC7A-4FDD-A4E1-5D4D23E462C9}" type="datetimeFigureOut">
              <a:rPr lang="ru-RU" smtClean="0"/>
              <a:t>26.08.2020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326C3-706E-4642-BE13-F8C23F35D34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815A9-DC7A-4FDD-A4E1-5D4D23E462C9}" type="datetimeFigureOut">
              <a:rPr lang="ru-RU" smtClean="0"/>
              <a:t>26.08.2020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326C3-706E-4642-BE13-F8C23F35D34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815A9-DC7A-4FDD-A4E1-5D4D23E462C9}" type="datetimeFigureOut">
              <a:rPr lang="ru-RU" smtClean="0"/>
              <a:t>26.08.2020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326C3-706E-4642-BE13-F8C23F35D34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815A9-DC7A-4FDD-A4E1-5D4D23E462C9}" type="datetimeFigureOut">
              <a:rPr lang="ru-RU" smtClean="0"/>
              <a:t>26.08.2020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326C3-706E-4642-BE13-F8C23F35D34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815A9-DC7A-4FDD-A4E1-5D4D23E462C9}" type="datetimeFigureOut">
              <a:rPr lang="ru-RU" smtClean="0"/>
              <a:t>26.08.2020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326C3-706E-4642-BE13-F8C23F35D34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815A9-DC7A-4FDD-A4E1-5D4D23E462C9}" type="datetimeFigureOut">
              <a:rPr lang="ru-RU" smtClean="0"/>
              <a:t>26.08.2020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326C3-706E-4642-BE13-F8C23F35D34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815A9-DC7A-4FDD-A4E1-5D4D23E462C9}" type="datetimeFigureOut">
              <a:rPr lang="ru-RU" smtClean="0"/>
              <a:t>26.08.2020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326C3-706E-4642-BE13-F8C23F35D34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815A9-DC7A-4FDD-A4E1-5D4D23E462C9}" type="datetimeFigureOut">
              <a:rPr lang="ru-RU" smtClean="0"/>
              <a:t>26.08.2020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326C3-706E-4642-BE13-F8C23F35D34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8815A9-DC7A-4FDD-A4E1-5D4D23E462C9}" type="datetimeFigureOut">
              <a:rPr lang="ru-RU" smtClean="0"/>
              <a:t>26.08.2020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A326C3-706E-4642-BE13-F8C23F35D34F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pravo.tatarstan.ru/rus/npa_kabmin/post/?npa_id=604151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Организация горячего питания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Федеральные документы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spcBef>
                <a:spcPts val="1200"/>
              </a:spcBef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Федеральный закон от 01.03.2020 N 47-ФЗ "О внесении изменений в Федеральный закон "О качестве и безопасности пищевых продуктов" и статью 37 Федерального закона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«Об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образовании в Российской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Федерации»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1200"/>
              </a:spcBef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Постановление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Правительства РФ от 20 июня 2020 г. № 900 "О внесении изменений в государственную программу Российской Федерации "Развитие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образования«</a:t>
            </a:r>
          </a:p>
          <a:p>
            <a:pPr>
              <a:spcBef>
                <a:spcPts val="1200"/>
              </a:spcBef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Распоряжение Правительства РФ от 12.08.2020 N 2072-р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«О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выделении бюджетных ассигнований в целях предоставления в 2020 году субсидий из федерального бюджета на организацию бесплатного горячего питания обучающихся, получающих начальное общее образование в государственных и муниципальных образовательных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организациях»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Региональные документы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83568" y="1340768"/>
            <a:ext cx="7992888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buFont typeface="Arial" pitchFamily="34" charset="0"/>
              <a:buChar char="•"/>
            </a:pPr>
            <a:r>
              <a:rPr lang="ru-RU" sz="2400" dirty="0">
                <a:latin typeface="Times New Roman" pitchFamily="18" charset="0"/>
                <a:cs typeface="Times New Roman" pitchFamily="18" charset="0"/>
                <a:hlinkClick r:id="rId2"/>
              </a:rPr>
              <a:t>Постановление Кабинета Министров Республики Татарстан от 14.07.2020 г. №588 «Об утверждении перечня мероприятий по организации в Республике Татарстан бесплатного горячего питания обучающихся, получающих начальное общее образование в государственных образовательных организациях Республики Татарстан и муниципальных образовательных организациях, обеспечивающих охват 100 процентов от числа таких обучающихся в указанных образовательных организациях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>
              <a:spcBef>
                <a:spcPts val="1200"/>
              </a:spcBef>
              <a:buFont typeface="Arial" pitchFamily="34" charset="0"/>
              <a:buChar char="•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Распоряжение Кабинета Министров Республики Татарстан от 05.08.2020 г. №1485-р</a:t>
            </a:r>
          </a:p>
          <a:p>
            <a:pPr>
              <a:spcBef>
                <a:spcPts val="1200"/>
              </a:spcBef>
              <a:buFont typeface="Arial" pitchFamily="34" charset="0"/>
              <a:buChar char="•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Постановление Кабинета Министров Республики Татарстан от 24.08.2020 г. №728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Расчет количества дней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252736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 класс – 72 дня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2-4 класс – 88 дней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467544" y="286206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Информирование родителей</a:t>
            </a:r>
          </a:p>
        </p:txBody>
      </p:sp>
      <p:sp>
        <p:nvSpPr>
          <p:cNvPr id="7" name="Содержимое 2"/>
          <p:cNvSpPr txBox="1">
            <a:spLocks/>
          </p:cNvSpPr>
          <p:nvPr/>
        </p:nvSpPr>
        <p:spPr>
          <a:xfrm>
            <a:off x="467544" y="4120480"/>
            <a:ext cx="8229600" cy="226084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О начале организации горячего питания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 режиме питания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Меню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Телефон горячей линии по вопросам организации питания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Стоимость питания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600200"/>
            <a:ext cx="8784976" cy="4493095"/>
          </a:xfrm>
        </p:spPr>
        <p:txBody>
          <a:bodyPr>
            <a:no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64,75 рублей в день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(бесплатно)</a:t>
            </a:r>
          </a:p>
          <a:p>
            <a:pPr lvl="1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51,85 рублей</a:t>
            </a:r>
          </a:p>
          <a:p>
            <a:pPr lvl="2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58% - бюджет РФ</a:t>
            </a:r>
          </a:p>
          <a:p>
            <a:pPr lvl="2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42% - бюджет РТ</a:t>
            </a:r>
          </a:p>
          <a:p>
            <a:pPr lvl="1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12,90 рублей –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дотация муниципалитета</a:t>
            </a:r>
          </a:p>
          <a:p>
            <a:pPr lvl="1">
              <a:buNone/>
            </a:pP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285750" lvl="1">
              <a:buFont typeface="Arial" pitchFamily="34" charset="0"/>
              <a:buChar char="•"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22,25 рублей в день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(второе питание платное)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buNone/>
            </a:pP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</TotalTime>
  <Words>189</Words>
  <Application>Microsoft Office PowerPoint</Application>
  <PresentationFormat>Экран (4:3)</PresentationFormat>
  <Paragraphs>25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Организация горячего питания</vt:lpstr>
      <vt:lpstr>Федеральные документы</vt:lpstr>
      <vt:lpstr>Региональные документы</vt:lpstr>
      <vt:lpstr>Расчет количества дней</vt:lpstr>
      <vt:lpstr>Стоимость питания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Monoblok</dc:creator>
  <cp:lastModifiedBy>Monoblok</cp:lastModifiedBy>
  <cp:revision>8</cp:revision>
  <dcterms:created xsi:type="dcterms:W3CDTF">2020-08-26T03:30:56Z</dcterms:created>
  <dcterms:modified xsi:type="dcterms:W3CDTF">2020-08-26T07:26:00Z</dcterms:modified>
</cp:coreProperties>
</file>